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8" r:id="rId3"/>
    <p:sldId id="269" r:id="rId4"/>
    <p:sldId id="276" r:id="rId5"/>
    <p:sldId id="272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7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15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9EFAD7-8E4A-4520-9F9A-D34793350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6650D7-61D5-4744-AECB-F6CC621D1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86699C-57FB-41A9-98F6-0F5819F0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CB5C69-D01B-4DA6-A3DB-C4E0B1FF8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CFD549-3667-417D-A379-FF2F8434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32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67765-853F-4E6F-B691-B2900B3BC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CF3E6F-C52C-4248-9F9E-AE4C499D5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39E126-4DA8-4D2A-88F4-502DE52A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877C33-A75C-4BA1-824A-83DCA907E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A3D492-63CC-47DF-8281-4585B7FC1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07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EDDBABF-8672-404C-908C-F6BA87E83A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C6CB4E-0324-4A89-AE6C-811C2B11D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8D448B-A7C2-4C48-8EB6-CB08EA2D8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405D7E-3B60-4015-84BD-FD0E0747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3BF102-9AC5-4494-966C-1C1EE2DE8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1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0B3C5D-AFFE-4F6B-94D6-8DA9C2949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2D8B3F-A9BD-4B81-8AA3-A7E8B63A5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B0E701-7BF5-49AA-9517-D520F4B55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24DF29-252E-40D4-819B-EDB6E020D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0D65DE-9E9B-4617-87E4-74FF8EE71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43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E657B2-0608-46B6-8BF5-29BBBE3D6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AB6781A-82EA-44C3-B64B-245B516F7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5FC71D-A1E7-4642-A3C3-7A63742F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82084D-FB36-4115-BFFA-823DF470F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45993F-7605-490F-A859-9087054D9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06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C26283-C49B-47A7-B102-D2145E26E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FB90E2-67D0-43D6-8EC2-6F7397EBA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F0A0F8-96FE-45B1-917F-8411C78BB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86CFBC-8B50-484D-97BE-02B1D351A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8451AF-CCBA-446A-8A11-DE07153A8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D2B6E0-950D-45D1-9164-9023F046F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7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C79646-B1AF-435C-BFD5-6666FEA75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A0B06E-9E8F-4908-B9D5-3A8B70A76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FC6F459-2159-4554-92AC-834512D12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BA9EDA3-728E-40CB-A632-E673C8298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2BABDF-85D5-4EB9-80BD-2DA592DB56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5C6EF30-0436-4DD4-A28A-9CC3876F1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FA81E94-E7F7-437A-8B13-BC9799E00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E6DD98B-D335-447F-B112-6FE8FD88B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60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74570-0E9F-48DF-A845-EFA67FE64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D48C7AC-E01F-4255-BBA2-C41704DE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E692FD-5C9B-454D-9BAA-2E57A79B9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9962D65-6C19-494B-9B3D-A3E2B40DA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23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15F197D-AFFE-4D17-8864-66AD42102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AB1C87F-55DB-473C-8710-B193324B6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3FD0A03-2C0D-41C9-ABA5-A436B1AF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9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15FB88-A02B-4822-A5C7-24B836B2B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7E9FE4-1CD5-4A96-AF50-8363FAA8F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00E19E-B7EC-4C95-9EF0-045373B15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F086CA-A3F0-4C28-9865-D33DBAB8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F00AF8-0BB3-4291-B60E-0EEEC6C5B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CF6583-43F3-4DFD-8EE4-8298D739E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07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7E12A-48CD-4362-AE49-AEBF0EF16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6464DF5-CCD1-4323-8869-C0F86FCADB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8904CF-09F4-4515-AA11-0F013DA11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4EA0C6-BF44-4555-AB29-AD6E1FE59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8CAC46-E5AA-4997-9060-BE20DBB60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334249-0F75-47FE-86D9-D2F64A33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8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85247AB-1782-4D81-A6F3-823F2EFF7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6DF0A5-F1BE-49A4-AB2B-C083C2288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3B315-ED47-41FC-A15F-9242408EF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3CB72-86C0-42C7-9BF0-67D4F8BE9BA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9CEC8B-83A5-444E-A1DD-D0C437EBB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A2D4F0-26CA-4F7E-90C4-EC59ECC38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5A129-C13B-4C6C-9F5D-C677D1B13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78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C9BA3-8CE8-40D9-B82B-9E13D1C82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62194" cy="1325563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+mn-ea"/>
                <a:ea typeface="+mn-ea"/>
              </a:rPr>
              <a:t>施設名</a:t>
            </a:r>
            <a:r>
              <a:rPr lang="ja-JP" altLang="en-US" sz="3200" dirty="0">
                <a:latin typeface="+mn-ea"/>
                <a:ea typeface="+mn-ea"/>
                <a:sym typeface="Wingdings" panose="05000000000000000000" pitchFamily="2" charset="2"/>
              </a:rPr>
              <a:t>：</a:t>
            </a:r>
            <a:br>
              <a:rPr kumimoji="1" lang="en-US" altLang="ja-JP" sz="3200" dirty="0"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8650" y="1321357"/>
            <a:ext cx="387798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dirty="0"/>
              <a:t>患者の相談に応じる相談窓口の写真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A70897-4DA6-42F5-B48D-2C63CEB7D996}"/>
              </a:ext>
            </a:extLst>
          </p:cNvPr>
          <p:cNvSpPr txBox="1"/>
          <p:nvPr/>
        </p:nvSpPr>
        <p:spPr>
          <a:xfrm>
            <a:off x="5251510" y="119948"/>
            <a:ext cx="388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添付資料：様式</a:t>
            </a:r>
            <a:r>
              <a:rPr lang="en-US" altLang="ja-JP" dirty="0"/>
              <a:t>2</a:t>
            </a:r>
            <a:r>
              <a:rPr kumimoji="1" lang="ja-JP" altLang="en-US" dirty="0"/>
              <a:t>別紙</a:t>
            </a:r>
            <a:r>
              <a:rPr kumimoji="1" lang="en-US" altLang="ja-JP" dirty="0"/>
              <a:t>2-2</a:t>
            </a:r>
            <a:r>
              <a:rPr kumimoji="1" lang="ja-JP" altLang="en-US" dirty="0"/>
              <a:t>　</a:t>
            </a:r>
            <a:r>
              <a:rPr kumimoji="1" lang="en-US" altLang="ja-JP" dirty="0"/>
              <a:t>11.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AF95C3E-89B1-4DA9-A2DD-A856B953A919}"/>
              </a:ext>
            </a:extLst>
          </p:cNvPr>
          <p:cNvSpPr txBox="1"/>
          <p:nvPr/>
        </p:nvSpPr>
        <p:spPr>
          <a:xfrm flipH="1">
            <a:off x="399803" y="119948"/>
            <a:ext cx="162405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資料</a:t>
            </a:r>
            <a:r>
              <a:rPr kumimoji="1" lang="en-US" altLang="ja-JP" dirty="0"/>
              <a:t>4_</a:t>
            </a:r>
            <a:r>
              <a:rPr kumimoji="1" lang="ja-JP" altLang="en-US" dirty="0"/>
              <a:t>添付⑤</a:t>
            </a:r>
          </a:p>
        </p:txBody>
      </p:sp>
    </p:spTree>
    <p:extLst>
      <p:ext uri="{BB962C8B-B14F-4D97-AF65-F5344CB8AC3E}">
        <p14:creationId xmlns:p14="http://schemas.microsoft.com/office/powerpoint/2010/main" val="399472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C9BA3-8CE8-40D9-B82B-9E13D1C82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62194" cy="1325563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+mn-ea"/>
                <a:ea typeface="+mn-ea"/>
              </a:rPr>
              <a:t>施設名</a:t>
            </a:r>
            <a:r>
              <a:rPr lang="ja-JP" altLang="en-US" sz="3200" dirty="0">
                <a:latin typeface="+mn-ea"/>
                <a:ea typeface="+mn-ea"/>
                <a:sym typeface="Wingdings" panose="05000000000000000000" pitchFamily="2" charset="2"/>
              </a:rPr>
              <a:t>：</a:t>
            </a:r>
            <a:br>
              <a:rPr kumimoji="1" lang="en-US" altLang="ja-JP" sz="3200" dirty="0"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8650" y="1321357"/>
            <a:ext cx="457048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dirty="0"/>
              <a:t>相談窓口であることがわかる看板等の写真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B982D9-21B6-4DAC-AA86-701CF68C9CFA}"/>
              </a:ext>
            </a:extLst>
          </p:cNvPr>
          <p:cNvSpPr txBox="1"/>
          <p:nvPr/>
        </p:nvSpPr>
        <p:spPr>
          <a:xfrm>
            <a:off x="5259603" y="180460"/>
            <a:ext cx="388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添付資料：様式</a:t>
            </a:r>
            <a:r>
              <a:rPr lang="en-US" altLang="ja-JP" dirty="0"/>
              <a:t>2</a:t>
            </a:r>
            <a:r>
              <a:rPr kumimoji="1" lang="ja-JP" altLang="en-US" dirty="0"/>
              <a:t>別紙</a:t>
            </a:r>
            <a:r>
              <a:rPr kumimoji="1" lang="en-US" altLang="ja-JP" dirty="0"/>
              <a:t>2-2</a:t>
            </a:r>
            <a:r>
              <a:rPr kumimoji="1" lang="ja-JP" altLang="en-US" dirty="0"/>
              <a:t>　</a:t>
            </a:r>
            <a:r>
              <a:rPr kumimoji="1" lang="en-US" altLang="ja-JP" dirty="0"/>
              <a:t>11.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F1AF63-FF3D-4200-8A24-79725D7A5668}"/>
              </a:ext>
            </a:extLst>
          </p:cNvPr>
          <p:cNvSpPr txBox="1"/>
          <p:nvPr/>
        </p:nvSpPr>
        <p:spPr>
          <a:xfrm flipH="1">
            <a:off x="430031" y="172278"/>
            <a:ext cx="162405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資料</a:t>
            </a:r>
            <a:r>
              <a:rPr kumimoji="1" lang="en-US" altLang="ja-JP" dirty="0"/>
              <a:t>4_</a:t>
            </a:r>
            <a:r>
              <a:rPr kumimoji="1" lang="ja-JP" altLang="en-US" dirty="0"/>
              <a:t>添付⑥</a:t>
            </a:r>
          </a:p>
        </p:txBody>
      </p:sp>
    </p:spTree>
    <p:extLst>
      <p:ext uri="{BB962C8B-B14F-4D97-AF65-F5344CB8AC3E}">
        <p14:creationId xmlns:p14="http://schemas.microsoft.com/office/powerpoint/2010/main" val="136941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C9BA3-8CE8-40D9-B82B-9E13D1C82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62194" cy="1325563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+mn-ea"/>
                <a:ea typeface="+mn-ea"/>
              </a:rPr>
              <a:t>施設名：</a:t>
            </a:r>
            <a:br>
              <a:rPr kumimoji="1" lang="en-US" altLang="ja-JP" sz="3200" dirty="0"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6568" y="1200333"/>
            <a:ext cx="457048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dirty="0"/>
              <a:t>相談窓口に</a:t>
            </a:r>
            <a:r>
              <a:rPr kumimoji="1" lang="ja-JP" altLang="en-US" dirty="0"/>
              <a:t>関する掲示物と掲示状況の写真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D4830E-5369-45C4-B90B-0AB86B485295}"/>
              </a:ext>
            </a:extLst>
          </p:cNvPr>
          <p:cNvSpPr txBox="1"/>
          <p:nvPr/>
        </p:nvSpPr>
        <p:spPr>
          <a:xfrm>
            <a:off x="5251510" y="119948"/>
            <a:ext cx="388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添付資料：様式</a:t>
            </a:r>
            <a:r>
              <a:rPr lang="en-US" altLang="ja-JP" dirty="0"/>
              <a:t>2</a:t>
            </a:r>
            <a:r>
              <a:rPr kumimoji="1" lang="ja-JP" altLang="en-US" dirty="0"/>
              <a:t>別紙</a:t>
            </a:r>
            <a:r>
              <a:rPr kumimoji="1" lang="en-US" altLang="ja-JP" dirty="0"/>
              <a:t>2-2</a:t>
            </a:r>
            <a:r>
              <a:rPr kumimoji="1" lang="ja-JP" altLang="en-US" dirty="0"/>
              <a:t>　</a:t>
            </a:r>
            <a:r>
              <a:rPr kumimoji="1" lang="en-US" altLang="ja-JP" dirty="0"/>
              <a:t>11.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ABFD73-CE04-4B54-BF5C-6D57CFB04733}"/>
              </a:ext>
            </a:extLst>
          </p:cNvPr>
          <p:cNvSpPr txBox="1"/>
          <p:nvPr/>
        </p:nvSpPr>
        <p:spPr>
          <a:xfrm flipH="1">
            <a:off x="430031" y="172278"/>
            <a:ext cx="162405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資料</a:t>
            </a:r>
            <a:r>
              <a:rPr kumimoji="1" lang="en-US" altLang="ja-JP" dirty="0"/>
              <a:t>4_</a:t>
            </a:r>
            <a:r>
              <a:rPr kumimoji="1" lang="ja-JP" altLang="en-US" dirty="0"/>
              <a:t>添付⑦</a:t>
            </a:r>
          </a:p>
        </p:txBody>
      </p:sp>
    </p:spTree>
    <p:extLst>
      <p:ext uri="{BB962C8B-B14F-4D97-AF65-F5344CB8AC3E}">
        <p14:creationId xmlns:p14="http://schemas.microsoft.com/office/powerpoint/2010/main" val="3473828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C9BA3-8CE8-40D9-B82B-9E13D1C82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62194" cy="1325563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+mn-ea"/>
                <a:ea typeface="+mn-ea"/>
              </a:rPr>
              <a:t>施設名：</a:t>
            </a:r>
            <a:br>
              <a:rPr kumimoji="1" lang="en-US" altLang="ja-JP" sz="3200" dirty="0"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6568" y="1200333"/>
            <a:ext cx="272382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dirty="0"/>
              <a:t>相談に応じる場所の写真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D4830E-5369-45C4-B90B-0AB86B485295}"/>
              </a:ext>
            </a:extLst>
          </p:cNvPr>
          <p:cNvSpPr txBox="1"/>
          <p:nvPr/>
        </p:nvSpPr>
        <p:spPr>
          <a:xfrm>
            <a:off x="5251510" y="119948"/>
            <a:ext cx="388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添付資料：様式</a:t>
            </a:r>
            <a:r>
              <a:rPr lang="en-US" altLang="ja-JP" dirty="0"/>
              <a:t>2</a:t>
            </a:r>
            <a:r>
              <a:rPr kumimoji="1" lang="ja-JP" altLang="en-US" dirty="0"/>
              <a:t>別紙</a:t>
            </a:r>
            <a:r>
              <a:rPr kumimoji="1" lang="en-US" altLang="ja-JP" dirty="0"/>
              <a:t>2-2</a:t>
            </a:r>
            <a:r>
              <a:rPr kumimoji="1" lang="ja-JP" altLang="en-US" dirty="0"/>
              <a:t>　</a:t>
            </a:r>
            <a:r>
              <a:rPr kumimoji="1" lang="en-US" altLang="ja-JP" dirty="0"/>
              <a:t>11.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ABFD73-CE04-4B54-BF5C-6D57CFB04733}"/>
              </a:ext>
            </a:extLst>
          </p:cNvPr>
          <p:cNvSpPr txBox="1"/>
          <p:nvPr/>
        </p:nvSpPr>
        <p:spPr>
          <a:xfrm flipH="1">
            <a:off x="430031" y="172278"/>
            <a:ext cx="162405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資料</a:t>
            </a:r>
            <a:r>
              <a:rPr kumimoji="1" lang="en-US" altLang="ja-JP" dirty="0"/>
              <a:t>4_</a:t>
            </a:r>
            <a:r>
              <a:rPr kumimoji="1" lang="ja-JP" altLang="en-US" dirty="0"/>
              <a:t>添付⑧</a:t>
            </a:r>
          </a:p>
        </p:txBody>
      </p:sp>
    </p:spTree>
    <p:extLst>
      <p:ext uri="{BB962C8B-B14F-4D97-AF65-F5344CB8AC3E}">
        <p14:creationId xmlns:p14="http://schemas.microsoft.com/office/powerpoint/2010/main" val="3884884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00998" y="716684"/>
            <a:ext cx="757130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dirty="0"/>
              <a:t>掲示物の掲示場所、相談窓口の場所、相談室の場所を示したフロア図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F7A577-5D70-4F15-8DE6-5548B57E0B94}"/>
              </a:ext>
            </a:extLst>
          </p:cNvPr>
          <p:cNvSpPr txBox="1"/>
          <p:nvPr/>
        </p:nvSpPr>
        <p:spPr>
          <a:xfrm>
            <a:off x="5251510" y="119948"/>
            <a:ext cx="388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添付資料：様式</a:t>
            </a:r>
            <a:r>
              <a:rPr lang="en-US" altLang="ja-JP" dirty="0"/>
              <a:t>2</a:t>
            </a:r>
            <a:r>
              <a:rPr kumimoji="1" lang="ja-JP" altLang="en-US" dirty="0"/>
              <a:t>別紙</a:t>
            </a:r>
            <a:r>
              <a:rPr kumimoji="1" lang="en-US" altLang="ja-JP" dirty="0"/>
              <a:t>2-2</a:t>
            </a:r>
            <a:r>
              <a:rPr kumimoji="1" lang="ja-JP" altLang="en-US" dirty="0"/>
              <a:t>　</a:t>
            </a:r>
            <a:r>
              <a:rPr kumimoji="1" lang="en-US" altLang="ja-JP" dirty="0"/>
              <a:t>11.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E9274B7-4C8A-4951-9758-B329ED30E98D}"/>
              </a:ext>
            </a:extLst>
          </p:cNvPr>
          <p:cNvSpPr txBox="1"/>
          <p:nvPr/>
        </p:nvSpPr>
        <p:spPr>
          <a:xfrm flipH="1">
            <a:off x="256220" y="125009"/>
            <a:ext cx="162405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資料</a:t>
            </a:r>
            <a:r>
              <a:rPr kumimoji="1" lang="en-US" altLang="ja-JP" dirty="0"/>
              <a:t>4_</a:t>
            </a:r>
            <a:r>
              <a:rPr kumimoji="1" lang="ja-JP" altLang="en-US"/>
              <a:t>添付⑨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6983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144</Words>
  <Application>Microsoft Office PowerPoint</Application>
  <PresentationFormat>画面に合わせる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施設名： </vt:lpstr>
      <vt:lpstr>施設名： </vt:lpstr>
      <vt:lpstr>施設名： </vt:lpstr>
      <vt:lpstr>施設名：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相談窓口など（様式１　別紙２）</dc:title>
  <dc:creator>看護部</dc:creator>
  <cp:lastModifiedBy>靍羽　美紀</cp:lastModifiedBy>
  <cp:revision>68</cp:revision>
  <cp:lastPrinted>2021-06-28T00:33:59Z</cp:lastPrinted>
  <dcterms:created xsi:type="dcterms:W3CDTF">2019-01-31T05:30:26Z</dcterms:created>
  <dcterms:modified xsi:type="dcterms:W3CDTF">2025-04-15T05:48:37Z</dcterms:modified>
</cp:coreProperties>
</file>